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62"/>
  </p:handoutMasterIdLst>
  <p:sldIdLst>
    <p:sldId id="312" r:id="rId2"/>
    <p:sldId id="313" r:id="rId3"/>
    <p:sldId id="317" r:id="rId4"/>
    <p:sldId id="366" r:id="rId5"/>
    <p:sldId id="319" r:id="rId6"/>
    <p:sldId id="367" r:id="rId7"/>
    <p:sldId id="323" r:id="rId8"/>
    <p:sldId id="371" r:id="rId9"/>
    <p:sldId id="372" r:id="rId10"/>
    <p:sldId id="373" r:id="rId11"/>
    <p:sldId id="510" r:id="rId12"/>
    <p:sldId id="511" r:id="rId13"/>
    <p:sldId id="326" r:id="rId14"/>
    <p:sldId id="376" r:id="rId15"/>
    <p:sldId id="333" r:id="rId16"/>
    <p:sldId id="383" r:id="rId17"/>
    <p:sldId id="336" r:id="rId18"/>
    <p:sldId id="386" r:id="rId19"/>
    <p:sldId id="338" r:id="rId20"/>
    <p:sldId id="388" r:id="rId21"/>
    <p:sldId id="339" r:id="rId22"/>
    <p:sldId id="389" r:id="rId23"/>
    <p:sldId id="348" r:id="rId24"/>
    <p:sldId id="421" r:id="rId25"/>
    <p:sldId id="399" r:id="rId26"/>
    <p:sldId id="423" r:id="rId27"/>
    <p:sldId id="402" r:id="rId28"/>
    <p:sldId id="426" r:id="rId29"/>
    <p:sldId id="404" r:id="rId30"/>
    <p:sldId id="428" r:id="rId31"/>
    <p:sldId id="407" r:id="rId32"/>
    <p:sldId id="431" r:id="rId33"/>
    <p:sldId id="410" r:id="rId34"/>
    <p:sldId id="434" r:id="rId35"/>
    <p:sldId id="411" r:id="rId36"/>
    <p:sldId id="435" r:id="rId37"/>
    <p:sldId id="350" r:id="rId38"/>
    <p:sldId id="448" r:id="rId39"/>
    <p:sldId id="353" r:id="rId40"/>
    <p:sldId id="451" r:id="rId41"/>
    <p:sldId id="453" r:id="rId42"/>
    <p:sldId id="454" r:id="rId43"/>
    <p:sldId id="358" r:id="rId44"/>
    <p:sldId id="458" r:id="rId45"/>
    <p:sldId id="359" r:id="rId46"/>
    <p:sldId id="459" r:id="rId47"/>
    <p:sldId id="360" r:id="rId48"/>
    <p:sldId id="460" r:id="rId49"/>
    <p:sldId id="463" r:id="rId50"/>
    <p:sldId id="479" r:id="rId51"/>
    <p:sldId id="470" r:id="rId52"/>
    <p:sldId id="486" r:id="rId53"/>
    <p:sldId id="490" r:id="rId54"/>
    <p:sldId id="498" r:id="rId55"/>
    <p:sldId id="491" r:id="rId56"/>
    <p:sldId id="499" r:id="rId57"/>
    <p:sldId id="504" r:id="rId58"/>
    <p:sldId id="508" r:id="rId59"/>
    <p:sldId id="505" r:id="rId60"/>
    <p:sldId id="509" r:id="rId61"/>
  </p:sldIdLst>
  <p:sldSz cx="9144000" cy="6858000" type="screen4x3"/>
  <p:notesSz cx="6858000" cy="9144000"/>
  <p:defaultTextStyle>
    <a:defPPr>
      <a:defRPr lang="en-US"/>
    </a:defPPr>
    <a:lvl1pPr marL="0" algn="l" defTabSz="45718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80" algn="l" defTabSz="45718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360" algn="l" defTabSz="45718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540" algn="l" defTabSz="45718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720" algn="l" defTabSz="45718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900" algn="l" defTabSz="45718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3080" algn="l" defTabSz="45718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200260" algn="l" defTabSz="45718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7440" algn="l" defTabSz="457180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20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9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8B5FA-0C96-4242-AE54-F81C4DA50858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E3C1A-047C-A443-BF50-10ED72781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7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488187" y="1805844"/>
            <a:ext cx="2111375" cy="296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274641"/>
            <a:ext cx="2057400" cy="5851526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74641"/>
            <a:ext cx="6019799" cy="5851526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0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126438" y="428627"/>
            <a:ext cx="2111375" cy="296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788130" y="428627"/>
            <a:ext cx="2111375" cy="296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2126438" y="3549653"/>
            <a:ext cx="2111375" cy="29686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788130" y="3549653"/>
            <a:ext cx="2111375" cy="2968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7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3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7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0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0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7" indent="0">
              <a:buNone/>
              <a:defRPr sz="1600" b="1"/>
            </a:lvl4pPr>
            <a:lvl5pPr marL="1828837" indent="0">
              <a:buNone/>
              <a:defRPr sz="1600" b="1"/>
            </a:lvl5pPr>
            <a:lvl6pPr marL="2286046" indent="0">
              <a:buNone/>
              <a:defRPr sz="1600" b="1"/>
            </a:lvl6pPr>
            <a:lvl7pPr marL="2743255" indent="0">
              <a:buNone/>
              <a:defRPr sz="1600" b="1"/>
            </a:lvl7pPr>
            <a:lvl8pPr marL="3200464" indent="0">
              <a:buNone/>
              <a:defRPr sz="1600" b="1"/>
            </a:lvl8pPr>
            <a:lvl9pPr marL="3657673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4"/>
            <a:ext cx="404177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4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5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4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49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49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9" indent="0">
              <a:buNone/>
              <a:defRPr sz="1200"/>
            </a:lvl2pPr>
            <a:lvl3pPr marL="914418" indent="0">
              <a:buNone/>
              <a:defRPr sz="1000"/>
            </a:lvl3pPr>
            <a:lvl4pPr marL="1371627" indent="0">
              <a:buNone/>
              <a:defRPr sz="899"/>
            </a:lvl4pPr>
            <a:lvl5pPr marL="1828837" indent="0">
              <a:buNone/>
              <a:defRPr sz="899"/>
            </a:lvl5pPr>
            <a:lvl6pPr marL="2286046" indent="0">
              <a:buNone/>
              <a:defRPr sz="899"/>
            </a:lvl6pPr>
            <a:lvl7pPr marL="2743255" indent="0">
              <a:buNone/>
              <a:defRPr sz="899"/>
            </a:lvl7pPr>
            <a:lvl8pPr marL="3200464" indent="0">
              <a:buNone/>
              <a:defRPr sz="899"/>
            </a:lvl8pPr>
            <a:lvl9pPr marL="3657673" indent="0">
              <a:buNone/>
              <a:defRPr sz="899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10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90" y="4800601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90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7" indent="0">
              <a:buNone/>
              <a:defRPr sz="2000"/>
            </a:lvl4pPr>
            <a:lvl5pPr marL="1828837" indent="0">
              <a:buNone/>
              <a:defRPr sz="2000"/>
            </a:lvl5pPr>
            <a:lvl6pPr marL="2286046" indent="0">
              <a:buNone/>
              <a:defRPr sz="2000"/>
            </a:lvl6pPr>
            <a:lvl7pPr marL="2743255" indent="0">
              <a:buNone/>
              <a:defRPr sz="2000"/>
            </a:lvl7pPr>
            <a:lvl8pPr marL="3200464" indent="0">
              <a:buNone/>
              <a:defRPr sz="2000"/>
            </a:lvl8pPr>
            <a:lvl9pPr marL="365767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90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9" indent="0">
              <a:buNone/>
              <a:defRPr sz="1200"/>
            </a:lvl2pPr>
            <a:lvl3pPr marL="914418" indent="0">
              <a:buNone/>
              <a:defRPr sz="1000"/>
            </a:lvl3pPr>
            <a:lvl4pPr marL="1371627" indent="0">
              <a:buNone/>
              <a:defRPr sz="899"/>
            </a:lvl4pPr>
            <a:lvl5pPr marL="1828837" indent="0">
              <a:buNone/>
              <a:defRPr sz="899"/>
            </a:lvl5pPr>
            <a:lvl6pPr marL="2286046" indent="0">
              <a:buNone/>
              <a:defRPr sz="899"/>
            </a:lvl6pPr>
            <a:lvl7pPr marL="2743255" indent="0">
              <a:buNone/>
              <a:defRPr sz="899"/>
            </a:lvl7pPr>
            <a:lvl8pPr marL="3200464" indent="0">
              <a:buNone/>
              <a:defRPr sz="899"/>
            </a:lvl8pPr>
            <a:lvl9pPr marL="3657673" indent="0">
              <a:buNone/>
              <a:defRPr sz="899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6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1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1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EC0F4-A269-AD4D-981E-0C9F4A406A4C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3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1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FFC67-EF37-D34B-9B42-EA0EA0AAA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4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8" indent="-342908" algn="l" defTabSz="45720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65" indent="-285756" algn="l" defTabSz="45720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3" indent="-228605" algn="l" defTabSz="45720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32" indent="-228605" algn="l" defTabSz="45720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41" indent="-228605" algn="l" defTabSz="45720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50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9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8" indent="-228605" algn="l" defTabSz="45720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7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6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5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4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3" algn="l" defTabSz="4572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6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7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4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8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7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g"/><Relationship Id="rId4" Type="http://schemas.openxmlformats.org/officeDocument/2006/relationships/image" Target="../media/image109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jpg"/><Relationship Id="rId4" Type="http://schemas.openxmlformats.org/officeDocument/2006/relationships/image" Target="../media/image1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oors025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65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89" y="981075"/>
            <a:ext cx="2771985" cy="2109789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1" y="981075"/>
            <a:ext cx="2771985" cy="2109789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15" y="3690941"/>
            <a:ext cx="1605783" cy="2109787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4" y="3690941"/>
            <a:ext cx="2771983" cy="2109787"/>
          </a:xfrm>
        </p:spPr>
      </p:pic>
      <p:sp>
        <p:nvSpPr>
          <p:cNvPr id="14" name="TextBox 13"/>
          <p:cNvSpPr txBox="1"/>
          <p:nvPr/>
        </p:nvSpPr>
        <p:spPr>
          <a:xfrm>
            <a:off x="1235489" y="98107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35489" y="3803551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42200" y="98107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36753" y="3803551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60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76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94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21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76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76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78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40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953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18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40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41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0" name="Picture Placeholder 9" descr="Doors118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5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77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61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78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72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787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77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2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2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44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92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2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3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4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57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98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oors203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2" name="Picture Placeholder 11" descr="Doors0829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0" name="Picture Placeholder 9" descr="Doors025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3" name="Picture Placeholder 12" descr="Doors203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4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57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49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52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57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31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47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30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32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29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317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2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0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8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59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39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0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99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67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265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47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205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67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46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5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73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247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18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1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71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73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78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5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oors021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135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91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78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78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77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77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8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043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68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26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683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52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61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37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753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95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204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37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41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85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29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45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89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02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2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89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31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18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856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20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18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19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52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99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46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019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65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21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64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21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3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95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381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46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46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30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10" y="2217737"/>
            <a:ext cx="2771983" cy="2109787"/>
          </a:xfrm>
        </p:spPr>
      </p:pic>
    </p:spTree>
    <p:extLst>
      <p:ext uri="{BB962C8B-B14F-4D97-AF65-F5344CB8AC3E}">
        <p14:creationId xmlns:p14="http://schemas.microsoft.com/office/powerpoint/2010/main" val="17018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89" y="981076"/>
            <a:ext cx="2771985" cy="2109787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1" y="981078"/>
            <a:ext cx="2771985" cy="2109787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290" y="3690937"/>
            <a:ext cx="2771983" cy="2109787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854" y="3690937"/>
            <a:ext cx="2771983" cy="2109787"/>
          </a:xfrm>
        </p:spPr>
      </p:pic>
      <p:sp>
        <p:nvSpPr>
          <p:cNvPr id="10" name="TextBox 9"/>
          <p:cNvSpPr txBox="1"/>
          <p:nvPr/>
        </p:nvSpPr>
        <p:spPr>
          <a:xfrm>
            <a:off x="1235489" y="98107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35489" y="3803551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42200" y="98107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36753" y="3803551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91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41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81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06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41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822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415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97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16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81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57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162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705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567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23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69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771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697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054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546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688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13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206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461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00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" b="3312"/>
          <a:stretch>
            <a:fillRect/>
          </a:stretch>
        </p:blipFill>
        <p:spPr>
          <a:xfrm>
            <a:off x="3265491" y="2217741"/>
            <a:ext cx="2968625" cy="2109787"/>
          </a:xfrm>
        </p:spPr>
      </p:pic>
    </p:spTree>
    <p:extLst>
      <p:ext uri="{BB962C8B-B14F-4D97-AF65-F5344CB8AC3E}">
        <p14:creationId xmlns:p14="http://schemas.microsoft.com/office/powerpoint/2010/main" val="238731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764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2008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206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824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99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453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90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88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45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7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2003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85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425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7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802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425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0424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420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18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530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715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48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493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530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329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5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8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73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068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7" name="Picture Placeholder 6" descr="Doors1834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818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066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50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068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646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oors1226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" b="3337"/>
          <a:stretch>
            <a:fillRect/>
          </a:stretch>
        </p:blipFill>
        <p:spPr>
          <a:xfrm>
            <a:off x="1400175" y="981075"/>
            <a:ext cx="2970213" cy="2109789"/>
          </a:xfrm>
        </p:spPr>
      </p:pic>
      <p:pic>
        <p:nvPicPr>
          <p:cNvPr id="7" name="Picture Placeholder 6" descr="Doors1277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" b="3337"/>
          <a:stretch>
            <a:fillRect/>
          </a:stretch>
        </p:blipFill>
        <p:spPr>
          <a:xfrm>
            <a:off x="4884740" y="981075"/>
            <a:ext cx="2970211" cy="2109789"/>
          </a:xfrm>
        </p:spPr>
      </p:pic>
      <p:pic>
        <p:nvPicPr>
          <p:cNvPr id="8" name="Picture Placeholder 7" descr="Doors1219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" b="3337"/>
          <a:stretch>
            <a:fillRect/>
          </a:stretch>
        </p:blipFill>
        <p:spPr>
          <a:xfrm>
            <a:off x="1400175" y="3690939"/>
            <a:ext cx="2970213" cy="2109787"/>
          </a:xfrm>
        </p:spPr>
      </p:pic>
      <p:pic>
        <p:nvPicPr>
          <p:cNvPr id="9" name="Picture Placeholder 8" descr="Doors000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" b="3337"/>
          <a:stretch>
            <a:fillRect/>
          </a:stretch>
        </p:blipFill>
        <p:spPr>
          <a:xfrm>
            <a:off x="4884740" y="3690941"/>
            <a:ext cx="2970211" cy="2109787"/>
          </a:xfrm>
        </p:spPr>
      </p:pic>
      <p:sp>
        <p:nvSpPr>
          <p:cNvPr id="14" name="TextBox 13"/>
          <p:cNvSpPr txBox="1"/>
          <p:nvPr/>
        </p:nvSpPr>
        <p:spPr>
          <a:xfrm>
            <a:off x="1170172" y="98107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70172" y="3803551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76883" y="98107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1436" y="3803551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041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0" name="Picture Placeholder 9" descr="Doors0307.jp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0688.jpg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11" name="Picture Placeholder 10" descr="Doors0310.jpg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6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Doors1941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437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Doors1848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8" name="Picture Placeholder 7" descr="Doors1940.jp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6" name="Picture Placeholder 5" descr="Doors1941.jp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pic>
        <p:nvPicPr>
          <p:cNvPr id="9" name="Picture Placeholder 8" descr="Doors1946.jpg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7" r="327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1777106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77106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3955" y="428627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27539" y="3641468"/>
            <a:ext cx="24165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0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810" y="2217741"/>
            <a:ext cx="2771983" cy="2109787"/>
          </a:xfrm>
        </p:spPr>
      </p:pic>
    </p:spTree>
    <p:extLst>
      <p:ext uri="{BB962C8B-B14F-4D97-AF65-F5344CB8AC3E}">
        <p14:creationId xmlns:p14="http://schemas.microsoft.com/office/powerpoint/2010/main" val="17532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120</Words>
  <Application>Microsoft Office PowerPoint</Application>
  <PresentationFormat>On-screen Show (4:3)</PresentationFormat>
  <Paragraphs>120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 Baddeley</dc:creator>
  <cp:lastModifiedBy>Mickan, A. (Anne)</cp:lastModifiedBy>
  <cp:revision>70</cp:revision>
  <cp:lastPrinted>2014-12-11T14:47:54Z</cp:lastPrinted>
  <dcterms:created xsi:type="dcterms:W3CDTF">2014-11-27T13:17:33Z</dcterms:created>
  <dcterms:modified xsi:type="dcterms:W3CDTF">2019-03-04T14:20:35Z</dcterms:modified>
</cp:coreProperties>
</file>